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438" r:id="rId3"/>
    <p:sldId id="446" r:id="rId4"/>
    <p:sldId id="424" r:id="rId5"/>
    <p:sldId id="442" r:id="rId6"/>
    <p:sldId id="447" r:id="rId7"/>
    <p:sldId id="433" r:id="rId8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3335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26670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400050" algn="l" defTabSz="228600" rtl="0" fontAlgn="auto" latinLnBrk="0" hangingPunct="0">
      <a:lnSpc>
        <a:spcPct val="90000"/>
      </a:lnSpc>
      <a:spcBef>
        <a:spcPts val="1688"/>
      </a:spcBef>
      <a:spcAft>
        <a:spcPts val="0"/>
      </a:spcAft>
      <a:buClrTx/>
      <a:buSzTx/>
      <a:buFontTx/>
      <a:buNone/>
      <a:tabLst/>
      <a:defRPr kumimoji="0" sz="2250" b="0" i="0" u="none" strike="noStrike" cap="none" spc="-45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1D5"/>
    <a:srgbClr val="4D4E4F"/>
    <a:srgbClr val="76838E"/>
    <a:srgbClr val="171F25"/>
    <a:srgbClr val="72848E"/>
    <a:srgbClr val="C3D1D9"/>
    <a:srgbClr val="8EA6B2"/>
    <a:srgbClr val="DDE6ED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9"/>
    <p:restoredTop sz="85162"/>
  </p:normalViewPr>
  <p:slideViewPr>
    <p:cSldViewPr snapToGrid="0" snapToObjects="1">
      <p:cViewPr>
        <p:scale>
          <a:sx n="98" d="100"/>
          <a:sy n="98" d="100"/>
        </p:scale>
        <p:origin x="13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25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09563" latinLnBrk="0">
      <a:defRPr sz="1125">
        <a:latin typeface="Lucida Grande"/>
        <a:ea typeface="Lucida Grande"/>
        <a:cs typeface="Lucida Grande"/>
        <a:sym typeface="Lucida Grande"/>
      </a:defRPr>
    </a:lvl1pPr>
    <a:lvl2pPr indent="85725" defTabSz="309563" latinLnBrk="0">
      <a:defRPr sz="1125">
        <a:latin typeface="Lucida Grande"/>
        <a:ea typeface="Lucida Grande"/>
        <a:cs typeface="Lucida Grande"/>
        <a:sym typeface="Lucida Grande"/>
      </a:defRPr>
    </a:lvl2pPr>
    <a:lvl3pPr indent="171450" defTabSz="309563" latinLnBrk="0">
      <a:defRPr sz="1125">
        <a:latin typeface="Lucida Grande"/>
        <a:ea typeface="Lucida Grande"/>
        <a:cs typeface="Lucida Grande"/>
        <a:sym typeface="Lucida Grande"/>
      </a:defRPr>
    </a:lvl3pPr>
    <a:lvl4pPr indent="257175" defTabSz="309563" latinLnBrk="0">
      <a:defRPr sz="1125">
        <a:latin typeface="Lucida Grande"/>
        <a:ea typeface="Lucida Grande"/>
        <a:cs typeface="Lucida Grande"/>
        <a:sym typeface="Lucida Grande"/>
      </a:defRPr>
    </a:lvl4pPr>
    <a:lvl5pPr indent="342900" defTabSz="309563" latinLnBrk="0">
      <a:defRPr sz="1125">
        <a:latin typeface="Lucida Grande"/>
        <a:ea typeface="Lucida Grande"/>
        <a:cs typeface="Lucida Grande"/>
        <a:sym typeface="Lucida Grande"/>
      </a:defRPr>
    </a:lvl5pPr>
    <a:lvl6pPr indent="428625" defTabSz="309563" latinLnBrk="0">
      <a:defRPr sz="1125">
        <a:latin typeface="Lucida Grande"/>
        <a:ea typeface="Lucida Grande"/>
        <a:cs typeface="Lucida Grande"/>
        <a:sym typeface="Lucida Grande"/>
      </a:defRPr>
    </a:lvl6pPr>
    <a:lvl7pPr indent="514350" defTabSz="309563" latinLnBrk="0">
      <a:defRPr sz="1125">
        <a:latin typeface="Lucida Grande"/>
        <a:ea typeface="Lucida Grande"/>
        <a:cs typeface="Lucida Grande"/>
        <a:sym typeface="Lucida Grande"/>
      </a:defRPr>
    </a:lvl7pPr>
    <a:lvl8pPr indent="600075" defTabSz="309563" latinLnBrk="0">
      <a:defRPr sz="1125">
        <a:latin typeface="Lucida Grande"/>
        <a:ea typeface="Lucida Grande"/>
        <a:cs typeface="Lucida Grande"/>
        <a:sym typeface="Lucida Grande"/>
      </a:defRPr>
    </a:lvl8pPr>
    <a:lvl9pPr indent="685800" defTabSz="309563" latinLnBrk="0">
      <a:defRPr sz="1125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457201" y="2352294"/>
            <a:ext cx="6172200" cy="857250"/>
          </a:xfrm>
          <a:prstGeom prst="rect">
            <a:avLst/>
          </a:prstGeom>
        </p:spPr>
        <p:txBody>
          <a:bodyPr lIns="22860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00" y="734686"/>
            <a:ext cx="933692" cy="50356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444" y="3209545"/>
            <a:ext cx="6172009" cy="926901"/>
          </a:xfrm>
        </p:spPr>
        <p:txBody>
          <a:bodyPr lIns="22860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/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1" y="833737"/>
            <a:ext cx="8229599" cy="520115"/>
          </a:xfrm>
        </p:spPr>
        <p:txBody>
          <a:bodyPr tIns="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85801" y="1701800"/>
            <a:ext cx="7772400" cy="2857500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800600" y="1720993"/>
            <a:ext cx="3886200" cy="2744327"/>
          </a:xfrm>
        </p:spPr>
        <p:txBody>
          <a:bodyPr anchor="t"/>
          <a:lstStyle>
            <a:lvl1pPr>
              <a:defRPr lang="en-US" smtClean="0"/>
            </a:lvl1pPr>
          </a:lstStyle>
          <a:p>
            <a:pPr marL="0" lvl="0" indent="0">
              <a:spcBef>
                <a:spcPts val="825"/>
              </a:spcBef>
              <a:buSz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832104"/>
            <a:ext cx="8229600" cy="521207"/>
          </a:xfrm>
        </p:spPr>
        <p:txBody>
          <a:bodyPr lIns="228600" tIns="0" rIns="228600" anchor="t"/>
          <a:lstStyle>
            <a:lvl1pPr>
              <a:defRPr lang="en-US" sz="2250" spc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10378"/>
            <a:ext cx="8229600" cy="603504"/>
          </a:xfrm>
        </p:spPr>
        <p:txBody>
          <a:bodyPr anchor="b"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4378" y="2487627"/>
            <a:ext cx="1560444" cy="841818"/>
          </a:xfrm>
          <a:prstGeom prst="rect">
            <a:avLst/>
          </a:prstGeom>
        </p:spPr>
      </p:pic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-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928968"/>
            <a:ext cx="4114800" cy="3467100"/>
          </a:xfrm>
        </p:spPr>
        <p:txBody>
          <a:bodyPr anchor="ctr"/>
          <a:lstStyle>
            <a:lvl1pPr marL="0" indent="0" algn="r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0" indent="0" algn="r">
              <a:buNone/>
              <a:defRPr sz="1800">
                <a:solidFill>
                  <a:schemeClr val="bg2"/>
                </a:solidFill>
              </a:defRPr>
            </a:lvl2pPr>
            <a:lvl3pPr marL="476250" indent="0">
              <a:buNone/>
              <a:defRPr/>
            </a:lvl3pPr>
            <a:lvl4pPr marL="714375" indent="0">
              <a:buNone/>
              <a:defRPr/>
            </a:lvl4pPr>
            <a:lvl5pPr marL="9525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0" y="928968"/>
            <a:ext cx="4114800" cy="3467100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tx1"/>
                </a:solidFill>
              </a:defRPr>
            </a:lvl2pPr>
            <a:lvl3pPr marL="476250" indent="0">
              <a:buNone/>
              <a:defRPr/>
            </a:lvl3pPr>
            <a:lvl4pPr marL="714375" indent="0">
              <a:buNone/>
              <a:defRPr/>
            </a:lvl4pPr>
            <a:lvl5pPr marL="9525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2670175" y="1513722"/>
            <a:ext cx="6473825" cy="3160962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0" y="1513723"/>
            <a:ext cx="2609850" cy="3160962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832104"/>
            <a:ext cx="8229600" cy="521207"/>
          </a:xfrm>
        </p:spPr>
        <p:txBody>
          <a:bodyPr lIns="228600" tIns="0" rIns="228600" anchor="t"/>
          <a:lstStyle>
            <a:lvl1pPr marL="238125" indent="-238125">
              <a:buNone/>
              <a:defRPr lang="en-US" sz="2250" spc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/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3504"/>
          </a:xfrm>
        </p:spPr>
        <p:txBody>
          <a:bodyPr anchor="b"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648200" y="1519334"/>
            <a:ext cx="4495800" cy="2079858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2667000" y="2609509"/>
            <a:ext cx="1923534" cy="989684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0" y="2609508"/>
            <a:ext cx="2609334" cy="2079859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2667000" y="3657051"/>
            <a:ext cx="4724400" cy="1032317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461258" y="3657051"/>
            <a:ext cx="1682742" cy="1032317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1519334"/>
            <a:ext cx="4590534" cy="1032316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832104"/>
            <a:ext cx="8229600" cy="521207"/>
          </a:xfrm>
        </p:spPr>
        <p:txBody>
          <a:bodyPr lIns="228600" tIns="0" rIns="228600" anchor="t"/>
          <a:lstStyle>
            <a:lvl1pPr>
              <a:defRPr lang="en-US" sz="2250" spc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3504"/>
          </a:xfrm>
        </p:spPr>
        <p:txBody>
          <a:bodyPr anchor="b"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2670175" y="1513723"/>
            <a:ext cx="6473825" cy="3160961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0" y="2596983"/>
            <a:ext cx="2609850" cy="2077702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 bwMode="gray">
          <a:xfrm>
            <a:off x="0" y="1513723"/>
            <a:ext cx="2609850" cy="1025401"/>
          </a:xfrm>
        </p:spPr>
        <p:txBody>
          <a:bodyPr/>
          <a:lstStyle>
            <a:lvl1pPr marL="0" indent="0">
              <a:buNone/>
              <a:defRPr b="0" i="0">
                <a:solidFill>
                  <a:srgbClr val="74808C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832104"/>
            <a:ext cx="7964424" cy="521207"/>
          </a:xfrm>
        </p:spPr>
        <p:txBody>
          <a:bodyPr lIns="228600" tIns="0" rIns="228600" anchor="t"/>
          <a:lstStyle>
            <a:lvl1pPr>
              <a:defRPr lang="en-US" sz="2250" spc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3504"/>
          </a:xfrm>
        </p:spPr>
        <p:txBody>
          <a:bodyPr anchor="b"/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Zoom-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8295" y="-318657"/>
            <a:ext cx="8851407" cy="6024974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656063" y="721289"/>
            <a:ext cx="5487938" cy="3427924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457199" y="2571750"/>
            <a:ext cx="2689123" cy="2133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1650"/>
              </a:spcBef>
              <a:buSzTx/>
              <a:buNone/>
              <a:defRPr sz="1275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23812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7625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71437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5250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dirty="0"/>
              <a:t>Body Level </a:t>
            </a:r>
            <a:r>
              <a:rPr dirty="0" smtClean="0"/>
              <a:t>One</a:t>
            </a:r>
            <a:endParaRPr dirty="0"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199" y="438150"/>
            <a:ext cx="2689123" cy="1924311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Zoom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438150"/>
            <a:ext cx="2057400" cy="1924311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457200" y="2571750"/>
            <a:ext cx="2057400" cy="2133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1650"/>
              </a:spcBef>
              <a:buSzTx/>
              <a:buNone/>
              <a:defRPr sz="1275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23812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7625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71437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5250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dirty="0"/>
              <a:t>Body Level </a:t>
            </a:r>
            <a:r>
              <a:rPr dirty="0" smtClean="0"/>
              <a:t>One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244" y="-428710"/>
            <a:ext cx="9836440" cy="6695466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054983" y="721289"/>
            <a:ext cx="6089018" cy="3803376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28600" y="209550"/>
            <a:ext cx="8686800" cy="34607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rmAutofit/>
          </a:bodyPr>
          <a:lstStyle/>
          <a:p>
            <a:pPr marL="0" marR="0" indent="0" algn="ctr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25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1333500"/>
            <a:ext cx="2948609" cy="102896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4038600"/>
            <a:ext cx="1801812" cy="444500"/>
          </a:xfrm>
        </p:spPr>
        <p:txBody>
          <a:bodyPr/>
          <a:lstStyle>
            <a:lvl1pPr marL="0" indent="0">
              <a:buNone/>
              <a:defRPr kumimoji="0" lang="en-US" sz="1275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8692" y="0"/>
            <a:ext cx="2512008" cy="662381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962114" y="1808677"/>
            <a:ext cx="1840069" cy="327445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8600" y="209550"/>
            <a:ext cx="8686800" cy="34607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rmAutofit/>
          </a:bodyPr>
          <a:lstStyle/>
          <a:p>
            <a:pPr marL="0" marR="0" indent="0" algn="ctr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25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1333500"/>
            <a:ext cx="3120887" cy="102896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4038600"/>
            <a:ext cx="1801812" cy="444500"/>
          </a:xfrm>
        </p:spPr>
        <p:txBody>
          <a:bodyPr/>
          <a:lstStyle>
            <a:lvl1pPr marL="0" indent="0">
              <a:buNone/>
              <a:defRPr kumimoji="0" lang="en-US" sz="1275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9733" y="113164"/>
            <a:ext cx="7074812" cy="4815681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746782" y="923671"/>
            <a:ext cx="4397218" cy="274662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457201" y="2352294"/>
            <a:ext cx="6172200" cy="857250"/>
          </a:xfrm>
          <a:prstGeom prst="rect">
            <a:avLst/>
          </a:prstGeom>
        </p:spPr>
        <p:txBody>
          <a:bodyPr lIns="228600" rIns="228600" anchor="b"/>
          <a:lstStyle>
            <a:lvl1pPr>
              <a:defRPr spc="0"/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444" y="3209545"/>
            <a:ext cx="6172009" cy="926901"/>
          </a:xfrm>
        </p:spPr>
        <p:txBody>
          <a:bodyPr lIns="22860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chemeClr val="tx2">
                    <a:alpha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00" y="730420"/>
            <a:ext cx="941343" cy="50783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70983"/>
            <a:ext cx="2735146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28600" y="2901072"/>
            <a:ext cx="2735145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232168" y="1070983"/>
            <a:ext cx="2709746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188702" y="1070983"/>
            <a:ext cx="2726697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232168" y="2901072"/>
            <a:ext cx="2709746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188702" y="2901072"/>
            <a:ext cx="2726697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632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fec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814503"/>
            <a:ext cx="2735146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28600" y="2644592"/>
            <a:ext cx="2735145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232168" y="814503"/>
            <a:ext cx="2709746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188702" y="814503"/>
            <a:ext cx="2726697" cy="1583009"/>
          </a:xfrm>
          <a:solidFill>
            <a:schemeClr val="bg1"/>
          </a:solidFill>
        </p:spPr>
        <p:txBody>
          <a:bodyPr lIns="182880" tIns="274320" rIns="182880" bIns="274320" anchor="ctr">
            <a:normAutofit/>
          </a:bodyPr>
          <a:lstStyle>
            <a:lvl1pPr marL="238125" indent="-238125" algn="ctr">
              <a:spcAft>
                <a:spcPts val="0"/>
              </a:spcAft>
              <a:buNone/>
              <a:defRPr lang="en-US" sz="2400" dirty="0">
                <a:solidFill>
                  <a:schemeClr val="tx2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232168" y="2644592"/>
            <a:ext cx="2709746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188702" y="2644592"/>
            <a:ext cx="2726697" cy="1637012"/>
          </a:xfrm>
          <a:solidFill>
            <a:schemeClr val="bg2"/>
          </a:solidFill>
        </p:spPr>
        <p:txBody>
          <a:bodyPr lIns="182880" tIns="274320" rIns="182880" bIns="274320" anchor="ctr"/>
          <a:lstStyle>
            <a:lvl1pPr marL="238125" indent="-238125" algn="ctr">
              <a:buNone/>
              <a:defRPr lang="en-US" sz="2000" dirty="0">
                <a:solidFill>
                  <a:srgbClr val="FFFFFF">
                    <a:alpha val="80018"/>
                  </a:srgb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5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 I had three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199" y="1070983"/>
            <a:ext cx="2679192" cy="1583009"/>
          </a:xfrm>
          <a:noFill/>
        </p:spPr>
        <p:txBody>
          <a:bodyPr lIns="137160" tIns="137160" rIns="137160" bIns="137160" anchor="b">
            <a:normAutofit/>
          </a:bodyPr>
          <a:lstStyle>
            <a:lvl1pPr marL="9144" indent="-9144" algn="ctr">
              <a:spcAft>
                <a:spcPts val="0"/>
              </a:spcAft>
              <a:buNone/>
              <a:defRPr lang="en-US" sz="2000" dirty="0">
                <a:solidFill>
                  <a:schemeClr val="tx1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1" y="2653992"/>
            <a:ext cx="2679192" cy="1637012"/>
          </a:xfrm>
          <a:noFill/>
        </p:spPr>
        <p:txBody>
          <a:bodyPr lIns="137160" tIns="137160" rIns="137160" bIns="137160" anchor="t"/>
          <a:lstStyle>
            <a:lvl1pPr marL="9144" indent="-9144" algn="ctr">
              <a:buNone/>
              <a:defRPr lang="en-US" sz="1600" dirty="0">
                <a:solidFill>
                  <a:schemeClr val="tx1">
                    <a:alpha val="80018"/>
                  </a:scheme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232402" y="1070983"/>
            <a:ext cx="2679192" cy="1583009"/>
          </a:xfrm>
          <a:noFill/>
        </p:spPr>
        <p:txBody>
          <a:bodyPr lIns="137160" tIns="137160" rIns="137160" bIns="137160" anchor="b">
            <a:normAutofit/>
          </a:bodyPr>
          <a:lstStyle>
            <a:lvl1pPr marL="9144" indent="-9144" algn="ctr">
              <a:spcAft>
                <a:spcPts val="0"/>
              </a:spcAft>
              <a:buNone/>
              <a:defRPr lang="en-US" sz="2000" dirty="0">
                <a:solidFill>
                  <a:schemeClr val="tx1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007608" y="1070983"/>
            <a:ext cx="2679192" cy="1583009"/>
          </a:xfrm>
          <a:noFill/>
        </p:spPr>
        <p:txBody>
          <a:bodyPr lIns="137160" tIns="137160" rIns="137160" bIns="137160" anchor="b">
            <a:normAutofit/>
          </a:bodyPr>
          <a:lstStyle>
            <a:lvl1pPr marL="9144" indent="-9144" algn="ctr">
              <a:spcAft>
                <a:spcPts val="0"/>
              </a:spcAft>
              <a:buNone/>
              <a:defRPr lang="en-US" sz="2000" dirty="0">
                <a:solidFill>
                  <a:schemeClr val="tx1">
                    <a:alpha val="80018"/>
                  </a:schemeClr>
                </a:solidFill>
                <a:latin typeface="+mj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3232402" y="2653992"/>
            <a:ext cx="2679192" cy="1637012"/>
          </a:xfrm>
          <a:noFill/>
        </p:spPr>
        <p:txBody>
          <a:bodyPr lIns="137160" tIns="137160" rIns="137160" bIns="137160" anchor="t"/>
          <a:lstStyle>
            <a:lvl1pPr marL="9144" indent="-9144" algn="ctr">
              <a:buNone/>
              <a:defRPr lang="en-US" sz="1600" dirty="0">
                <a:solidFill>
                  <a:schemeClr val="tx1">
                    <a:alpha val="80018"/>
                  </a:scheme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007608" y="2653992"/>
            <a:ext cx="2679192" cy="1637012"/>
          </a:xfrm>
          <a:noFill/>
        </p:spPr>
        <p:txBody>
          <a:bodyPr lIns="137160" tIns="137160" rIns="137160" bIns="137160" anchor="t"/>
          <a:lstStyle>
            <a:lvl1pPr marL="9144" indent="-9144" algn="ctr">
              <a:buNone/>
              <a:defRPr lang="en-US" sz="1600" dirty="0">
                <a:solidFill>
                  <a:schemeClr val="tx1">
                    <a:alpha val="80018"/>
                  </a:schemeClr>
                </a:solidFill>
                <a:latin typeface="+mn-lt"/>
                <a:ea typeface="Lato Heavy"/>
                <a:cs typeface="Lato Heavy"/>
              </a:defRPr>
            </a:lvl1pPr>
          </a:lstStyle>
          <a:p>
            <a:pPr marL="0" lvl="0" indent="0" rtl="0" fontAlgn="auto" hangingPunct="1">
              <a:spcBef>
                <a:spcPts val="0"/>
              </a:spcBef>
              <a:buSzTx/>
            </a:pPr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 hasCustomPrompt="1"/>
          </p:nvPr>
        </p:nvSpPr>
        <p:spPr>
          <a:xfrm>
            <a:off x="685800" y="438151"/>
            <a:ext cx="3657600" cy="1973746"/>
          </a:xfrm>
          <a:prstGeom prst="rect">
            <a:avLst/>
          </a:prstGeom>
        </p:spPr>
        <p:txBody>
          <a:bodyPr anchor="b"/>
          <a:lstStyle>
            <a:lvl1pPr algn="ctr">
              <a:defRPr spc="0">
                <a:solidFill>
                  <a:srgbClr val="4D4E4F"/>
                </a:solidFill>
              </a:defRPr>
            </a:lvl1pPr>
          </a:lstStyle>
          <a:p>
            <a:r>
              <a:rPr lang="en-US" dirty="0" smtClean="0"/>
              <a:t>Callout headline</a:t>
            </a:r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800600" y="438150"/>
            <a:ext cx="3886200" cy="42672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488045" y="2746178"/>
            <a:ext cx="1895297" cy="0"/>
          </a:xfrm>
          <a:prstGeom prst="line">
            <a:avLst/>
          </a:prstGeom>
          <a:noFill/>
          <a:ln w="57150" cap="flat">
            <a:solidFill>
              <a:srgbClr val="0061D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921" y="3101009"/>
            <a:ext cx="3657647" cy="1604341"/>
          </a:xfrm>
        </p:spPr>
        <p:txBody>
          <a:bodyPr/>
          <a:lstStyle>
            <a:lvl1pPr marL="0" marR="0" indent="0" algn="ctr" defTabSz="116086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kumimoji="0" lang="en-US" sz="14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Lato" charset="0"/>
                <a:cs typeface="Lato" charset="0"/>
                <a:sym typeface="BrownStd-Light"/>
              </a:defRPr>
            </a:lvl1pPr>
            <a:lvl2pPr marL="0" marR="0" indent="0" algn="ctr" defTabSz="116086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kumimoji="0" lang="en-US" sz="1275" b="0" i="0" u="none" strike="noStrike" cap="none" spc="0" normalizeH="0" baseline="0" smtClean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BrownStd-Light"/>
              </a:defRPr>
            </a:lvl2pPr>
            <a:lvl3pPr marL="0" marR="0" indent="0" algn="ctr" defTabSz="116086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kumimoji="0" lang="en-US" sz="1275" b="0" i="0" u="none" strike="noStrike" cap="none" spc="0" normalizeH="0" baseline="0" smtClean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BrownStd-Light"/>
              </a:defRPr>
            </a:lvl3pPr>
            <a:lvl4pPr marL="0" marR="0" indent="0" algn="ctr" defTabSz="116086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kumimoji="0" lang="en-US" sz="1275" b="0" i="0" u="none" strike="noStrike" cap="none" spc="0" normalizeH="0" baseline="0" smtClean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BrownStd-Light"/>
              </a:defRPr>
            </a:lvl4pPr>
            <a:lvl5pPr marL="0" marR="0" indent="0" algn="ctr" defTabSz="116086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kumimoji="0" lang="en-US" sz="1275" b="0" i="0" u="none" strike="noStrike" cap="none" spc="0" normalizeH="0" baseline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BrownStd-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 hasCustomPrompt="1"/>
          </p:nvPr>
        </p:nvSpPr>
        <p:spPr>
          <a:xfrm>
            <a:off x="685800" y="438151"/>
            <a:ext cx="3657600" cy="1973746"/>
          </a:xfrm>
          <a:prstGeom prst="rect">
            <a:avLst/>
          </a:prstGeom>
        </p:spPr>
        <p:txBody>
          <a:bodyPr anchor="b"/>
          <a:lstStyle>
            <a:lvl1pPr algn="ctr">
              <a:defRPr spc="0">
                <a:solidFill>
                  <a:srgbClr val="4D4E4F"/>
                </a:solidFill>
              </a:defRPr>
            </a:lvl1pPr>
          </a:lstStyle>
          <a:p>
            <a:r>
              <a:rPr lang="en-US" dirty="0" smtClean="0"/>
              <a:t>Agenda Title</a:t>
            </a:r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488366" y="438150"/>
            <a:ext cx="4109224" cy="426720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10000"/>
              </a:lnSpc>
              <a:spcBef>
                <a:spcPts val="0"/>
              </a:spcBef>
              <a:buClr>
                <a:srgbClr val="0061D5"/>
              </a:buClr>
              <a:buSzTx/>
              <a:buFont typeface="+mj-lt"/>
              <a:buAutoNum type="arabicPeriod"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342900" indent="-342900">
              <a:lnSpc>
                <a:spcPct val="110000"/>
              </a:lnSpc>
              <a:spcBef>
                <a:spcPts val="0"/>
              </a:spcBef>
              <a:buClr>
                <a:srgbClr val="0061D5"/>
              </a:buClr>
              <a:buSzTx/>
              <a:buFont typeface="+mj-lt"/>
              <a:buAutoNum type="arabicPeriod"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342900" indent="-342900">
              <a:lnSpc>
                <a:spcPct val="110000"/>
              </a:lnSpc>
              <a:spcBef>
                <a:spcPts val="0"/>
              </a:spcBef>
              <a:buClr>
                <a:srgbClr val="0061D5"/>
              </a:buClr>
              <a:buSzTx/>
              <a:buFont typeface="+mj-lt"/>
              <a:buAutoNum type="arabicPeriod"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342900" indent="-342900">
              <a:lnSpc>
                <a:spcPct val="110000"/>
              </a:lnSpc>
              <a:spcBef>
                <a:spcPts val="0"/>
              </a:spcBef>
              <a:buClr>
                <a:srgbClr val="0061D5"/>
              </a:buClr>
              <a:buSzTx/>
              <a:buFont typeface="+mj-lt"/>
              <a:buAutoNum type="arabicPeriod"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342900" indent="-342900">
              <a:lnSpc>
                <a:spcPct val="110000"/>
              </a:lnSpc>
              <a:spcBef>
                <a:spcPts val="0"/>
              </a:spcBef>
              <a:buClr>
                <a:srgbClr val="0061D5"/>
              </a:buClr>
              <a:buSzTx/>
              <a:buFont typeface="+mj-lt"/>
              <a:buAutoNum type="arabicPeriod"/>
              <a:defRPr sz="1600">
                <a:solidFill>
                  <a:srgbClr val="7683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488045" y="2746178"/>
            <a:ext cx="1895297" cy="0"/>
          </a:xfrm>
          <a:prstGeom prst="line">
            <a:avLst/>
          </a:prstGeom>
          <a:noFill/>
          <a:ln w="50800" cap="flat">
            <a:solidFill>
              <a:srgbClr val="0061D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578997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438912"/>
            <a:ext cx="3886200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457200" y="2571750"/>
            <a:ext cx="3886200" cy="195273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2250"/>
              </a:spcBef>
              <a:buSzTx/>
              <a:buNone/>
              <a:defRPr sz="1400">
                <a:solidFill>
                  <a:schemeClr val="tx2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23812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47625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714375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952500">
              <a:lnSpc>
                <a:spcPct val="110000"/>
              </a:lnSpc>
              <a:spcBef>
                <a:spcPts val="2250"/>
              </a:spcBef>
              <a:buSzTx/>
              <a:buNone/>
              <a:defRPr sz="1275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dirty="0"/>
              <a:t>Body Level </a:t>
            </a:r>
            <a:r>
              <a:rPr dirty="0" smtClean="0"/>
              <a:t>One</a:t>
            </a:r>
            <a:endParaRPr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1999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/>
          </p:nvPr>
        </p:nvSpPr>
        <p:spPr>
          <a:xfrm>
            <a:off x="698046" y="1938338"/>
            <a:ext cx="7747910" cy="1662112"/>
          </a:xfrm>
          <a:prstGeom prst="rect">
            <a:avLst/>
          </a:prstGeom>
        </p:spPr>
        <p:txBody>
          <a:bodyPr anchor="ctr"/>
          <a:lstStyle>
            <a:lvl1pPr algn="ctr" defTabSz="228603">
              <a:lnSpc>
                <a:spcPct val="90000"/>
              </a:lnSpc>
              <a:spcBef>
                <a:spcPts val="1688"/>
              </a:spcBef>
              <a:defRPr kumimoji="0" sz="3000" b="0" i="0" u="none" strike="noStrike" cap="none" spc="0" normalizeH="0" baseline="0" dirty="0">
                <a:ln>
                  <a:noFill/>
                </a:ln>
                <a:solidFill>
                  <a:schemeClr val="tx1">
                    <a:alpha val="80018"/>
                  </a:scheme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324275" y="1134857"/>
            <a:ext cx="1590750" cy="702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defTabSz="6502562"/>
            <a:r>
              <a:rPr lang="en-US" sz="6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/>
          </p:nvPr>
        </p:nvSpPr>
        <p:spPr>
          <a:xfrm>
            <a:off x="698046" y="3796393"/>
            <a:ext cx="7747908" cy="60415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1400">
                <a:solidFill>
                  <a:srgbClr val="0061D5"/>
                </a:solidFill>
                <a:latin typeface="+mn-lt"/>
                <a:ea typeface="Lato" charset="0"/>
                <a:cs typeface="Lato" charset="0"/>
                <a:sym typeface="Lato Bold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endParaRPr dirty="0"/>
          </a:p>
        </p:txBody>
      </p:sp>
    </p:spTree>
    <p:extLst/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anchor="ctr"/>
          <a:lstStyle>
            <a:lvl1pPr algn="ctr" defTabSz="228600">
              <a:lnSpc>
                <a:spcPct val="90000"/>
              </a:lnSpc>
              <a:spcBef>
                <a:spcPts val="1688"/>
              </a:spcBef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gu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anchor="ctr"/>
          <a:lstStyle>
            <a:lvl1pPr algn="ctr" defTabSz="228600">
              <a:lnSpc>
                <a:spcPct val="90000"/>
              </a:lnSpc>
              <a:spcBef>
                <a:spcPts val="1688"/>
              </a:spcBef>
              <a:defRPr spc="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gu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anchor="ctr"/>
          <a:lstStyle>
            <a:lvl1pPr algn="ctr" defTabSz="228600">
              <a:lnSpc>
                <a:spcPct val="90000"/>
              </a:lnSpc>
              <a:spcBef>
                <a:spcPts val="1688"/>
              </a:spcBef>
              <a:defRPr spc="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 w/ 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457201" y="1802296"/>
            <a:ext cx="3491947" cy="1407248"/>
          </a:xfrm>
          <a:prstGeom prst="rect">
            <a:avLst/>
          </a:prstGeom>
        </p:spPr>
        <p:txBody>
          <a:bodyPr lIns="228600" rIns="228600" anchor="b"/>
          <a:lstStyle>
            <a:lvl1pPr>
              <a:defRPr/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444" y="3209545"/>
            <a:ext cx="3491839" cy="926901"/>
          </a:xfrm>
        </p:spPr>
        <p:txBody>
          <a:bodyPr lIns="22860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chemeClr val="tx2">
                    <a:alpha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00" y="730420"/>
            <a:ext cx="941343" cy="507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5120" y="409291"/>
            <a:ext cx="7710955" cy="524869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65624" y="1320801"/>
            <a:ext cx="4778375" cy="296862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lat Blue w/ Logo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8950439" y="109537"/>
            <a:ext cx="220638" cy="221727"/>
          </a:xfrm>
          <a:prstGeom prst="rect">
            <a:avLst/>
          </a:prstGeom>
        </p:spPr>
        <p:txBody>
          <a:bodyPr lIns="63500" tIns="63500" rIns="63500" bIns="63500"/>
          <a:lstStyle>
            <a:lvl1pPr algn="l" defTabSz="228600">
              <a:lnSpc>
                <a:spcPct val="90000"/>
              </a:lnSpc>
              <a:spcBef>
                <a:spcPts val="1688"/>
              </a:spcBef>
              <a:defRPr sz="675" spc="-14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00" y="1140905"/>
            <a:ext cx="933692" cy="5035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5103-A967-EF47-80EC-F2CFBFBCDE4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99D094A-2B3A-0047-8EAA-C4363588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endParaRPr dirty="0"/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457200" y="1476575"/>
            <a:ext cx="8229599" cy="31906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825"/>
              </a:spcBef>
              <a:spcAft>
                <a:spcPts val="525"/>
              </a:spcAft>
              <a:buSzTx/>
              <a:buNone/>
              <a:defRPr sz="1500">
                <a:solidFill>
                  <a:schemeClr val="tx1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  <a:lvl2pPr marL="246529" indent="-151279">
              <a:spcBef>
                <a:spcPts val="0"/>
              </a:spcBef>
              <a:spcAft>
                <a:spcPts val="400"/>
              </a:spcAft>
              <a:defRPr sz="1350">
                <a:solidFill>
                  <a:srgbClr val="151F26"/>
                </a:solidFill>
                <a:latin typeface="+mn-lt"/>
                <a:ea typeface="+mn-ea"/>
                <a:cs typeface="+mn-cs"/>
                <a:sym typeface="Lato Light"/>
              </a:defRPr>
            </a:lvl2pPr>
            <a:lvl3pPr marL="389404" indent="-151279">
              <a:spcBef>
                <a:spcPts val="0"/>
              </a:spcBef>
              <a:spcAft>
                <a:spcPts val="400"/>
              </a:spcAft>
              <a:defRPr sz="1350">
                <a:solidFill>
                  <a:srgbClr val="151F26"/>
                </a:solidFill>
                <a:latin typeface="+mn-lt"/>
                <a:ea typeface="+mn-ea"/>
                <a:cs typeface="+mn-cs"/>
                <a:sym typeface="Lato Light"/>
              </a:defRPr>
            </a:lvl3pPr>
            <a:lvl4pPr marL="532279" indent="-151279">
              <a:spcBef>
                <a:spcPts val="0"/>
              </a:spcBef>
              <a:defRPr sz="1350">
                <a:solidFill>
                  <a:srgbClr val="151F26"/>
                </a:solidFill>
                <a:latin typeface="+mn-lt"/>
                <a:ea typeface="+mn-ea"/>
                <a:cs typeface="+mn-cs"/>
                <a:sym typeface="Lato Light"/>
              </a:defRPr>
            </a:lvl4pPr>
            <a:lvl5pPr marL="675154" indent="-151279">
              <a:spcBef>
                <a:spcPts val="0"/>
              </a:spcBef>
              <a:defRPr sz="1350">
                <a:solidFill>
                  <a:srgbClr val="151F26"/>
                </a:solidFill>
                <a:latin typeface="+mn-lt"/>
                <a:ea typeface="+mn-ea"/>
                <a:cs typeface="+mn-cs"/>
                <a:sym typeface="La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1" y="833737"/>
            <a:ext cx="8229600" cy="520115"/>
          </a:xfrm>
        </p:spPr>
        <p:txBody>
          <a:bodyPr tIns="0"/>
          <a:lstStyle>
            <a:lvl1pPr marL="0" indent="0">
              <a:buNone/>
              <a:defRPr kumimoji="0" lang="en-US" sz="2250" b="0" i="0" u="none" strike="noStrike" cap="none" spc="-4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2" y="1323911"/>
            <a:ext cx="4114798" cy="1261005"/>
          </a:xfrm>
          <a:prstGeom prst="rect">
            <a:avLst/>
          </a:prstGeom>
        </p:spPr>
        <p:txBody>
          <a:bodyPr lIns="137160" rIns="137160" anchor="b"/>
          <a:lstStyle>
            <a:lvl1pPr algn="l">
              <a:defRPr sz="2600" spc="0">
                <a:solidFill>
                  <a:schemeClr val="tx1">
                    <a:alpha val="80000"/>
                  </a:schemeClr>
                </a:solidFill>
                <a:latin typeface="+mj-lt"/>
              </a:defRPr>
            </a:lvl1pPr>
          </a:lstStyle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1" y="2809461"/>
            <a:ext cx="4114800" cy="1895888"/>
          </a:xfrm>
        </p:spPr>
        <p:txBody>
          <a:bodyPr tIns="0"/>
          <a:lstStyle>
            <a:lvl1pPr marL="0" indent="0" algn="l">
              <a:spcAft>
                <a:spcPts val="1200"/>
              </a:spcAft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5102225" y="0"/>
            <a:ext cx="4041775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1" y="241681"/>
            <a:ext cx="1805607" cy="996569"/>
          </a:xfrm>
        </p:spPr>
        <p:txBody>
          <a:bodyPr/>
          <a:lstStyle/>
          <a:p>
            <a:pPr lvl="0"/>
            <a:endParaRPr lang="en-US" dirty="0"/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Case Study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2" y="1323911"/>
            <a:ext cx="4114798" cy="1261005"/>
          </a:xfrm>
          <a:prstGeom prst="rect">
            <a:avLst/>
          </a:prstGeom>
        </p:spPr>
        <p:txBody>
          <a:bodyPr lIns="137160" rIns="0" anchor="b"/>
          <a:lstStyle>
            <a:lvl1pPr algn="l">
              <a:defRPr sz="2600" spc="0">
                <a:solidFill>
                  <a:srgbClr val="FFFFFF"/>
                </a:solidFill>
                <a:latin typeface="+mj-lt"/>
              </a:defRPr>
            </a:lvl1pPr>
          </a:lstStyle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223" y="2902371"/>
            <a:ext cx="4114800" cy="1895888"/>
          </a:xfrm>
        </p:spPr>
        <p:txBody>
          <a:bodyPr lIns="182880" tIns="0" rIns="182880"/>
          <a:lstStyle>
            <a:lvl1pPr marL="0" indent="0" algn="l">
              <a:spcAft>
                <a:spcPts val="1200"/>
              </a:spcAft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75861" y="-697476"/>
            <a:ext cx="1023731" cy="0"/>
          </a:xfrm>
          <a:prstGeom prst="line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5102225" y="0"/>
            <a:ext cx="4041775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1" y="241681"/>
            <a:ext cx="1805607" cy="996569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7554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61566" y="209550"/>
            <a:ext cx="8225234" cy="607941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>
                    <a:alpha val="80018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33737"/>
            <a:ext cx="8229600" cy="520115"/>
          </a:xfrm>
        </p:spPr>
        <p:txBody>
          <a:bodyPr tIns="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7941"/>
          </a:xfrm>
          <a:prstGeom prst="rect">
            <a:avLst/>
          </a:prstGeom>
        </p:spPr>
        <p:txBody>
          <a:bodyPr anchor="b"/>
          <a:lstStyle/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833737"/>
            <a:ext cx="8229600" cy="520115"/>
          </a:xfrm>
        </p:spPr>
        <p:txBody>
          <a:bodyPr tIns="0"/>
          <a:lstStyle>
            <a:lvl1pPr marL="0" indent="0">
              <a:buNone/>
              <a:defRPr kumimoji="0" lang="en-US" sz="225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85800" y="1701800"/>
            <a:ext cx="7772400" cy="2857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8CB5697-38D0-D04D-B788-F500DA9ECF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063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476575"/>
            <a:ext cx="8229600" cy="319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rIns="228600" anchor="t"/>
          <a:lstStyle/>
          <a:p>
            <a:pPr marL="0" lvl="0" indent="0" rtl="0" fontAlgn="auto" hangingPunct="1">
              <a:spcBef>
                <a:spcPts val="825"/>
              </a:spcBef>
              <a:buSzTx/>
              <a:buNone/>
            </a:pPr>
            <a:r>
              <a:rPr dirty="0"/>
              <a:t>Body Level One</a:t>
            </a:r>
          </a:p>
          <a:p>
            <a:pPr marL="246529" lvl="1" indent="-151279" rtl="0" fontAlgn="auto" hangingPunct="1">
              <a:spcBef>
                <a:spcPts val="825"/>
              </a:spcBef>
            </a:pPr>
            <a:r>
              <a:rPr dirty="0"/>
              <a:t>Body Level Two</a:t>
            </a:r>
          </a:p>
          <a:p>
            <a:pPr marL="389404" lvl="2" indent="-151279" rtl="0" fontAlgn="auto" hangingPunct="1">
              <a:spcBef>
                <a:spcPts val="825"/>
              </a:spcBef>
            </a:pPr>
            <a:r>
              <a:rPr dirty="0"/>
              <a:t>Body Level Three</a:t>
            </a:r>
          </a:p>
          <a:p>
            <a:pPr marL="532279" lvl="3" indent="-151279" rtl="0" fontAlgn="auto" hangingPunct="1">
              <a:spcBef>
                <a:spcPts val="825"/>
              </a:spcBef>
            </a:pPr>
            <a:r>
              <a:rPr dirty="0"/>
              <a:t>Body Level Four</a:t>
            </a:r>
          </a:p>
          <a:p>
            <a:pPr marL="675154" lvl="4" indent="-151279" rtl="0" fontAlgn="auto" hangingPunct="1">
              <a:spcBef>
                <a:spcPts val="825"/>
              </a:spcBef>
            </a:pPr>
            <a:r>
              <a:rPr dirty="0"/>
              <a:t>Body Level Five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611932" y="4798259"/>
            <a:ext cx="2711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2"/>
                </a:solidFill>
                <a:latin typeface="Lato Medium" charset="0"/>
                <a:ea typeface="Lato Medium" charset="0"/>
                <a:cs typeface="Lato Medium" charset="0"/>
              </a:defRPr>
            </a:lvl1pPr>
          </a:lstStyle>
          <a:p>
            <a:fld id="{88CB5697-38D0-D04D-B788-F500DA9ECF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13834" y="4860924"/>
            <a:ext cx="229531" cy="123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3" r:id="rId2"/>
    <p:sldLayoutId id="2147483705" r:id="rId3"/>
    <p:sldLayoutId id="2147483682" r:id="rId4"/>
    <p:sldLayoutId id="2147483707" r:id="rId5"/>
    <p:sldLayoutId id="2147483708" r:id="rId6"/>
    <p:sldLayoutId id="2147483684" r:id="rId7"/>
    <p:sldLayoutId id="2147483685" r:id="rId8"/>
    <p:sldLayoutId id="2147483690" r:id="rId9"/>
    <p:sldLayoutId id="2147483693" r:id="rId10"/>
    <p:sldLayoutId id="2147483699" r:id="rId11"/>
    <p:sldLayoutId id="2147483716" r:id="rId12"/>
    <p:sldLayoutId id="2147483698" r:id="rId13"/>
    <p:sldLayoutId id="2147483696" r:id="rId14"/>
    <p:sldLayoutId id="2147483697" r:id="rId15"/>
    <p:sldLayoutId id="2147483717" r:id="rId16"/>
    <p:sldLayoutId id="2147483686" r:id="rId17"/>
    <p:sldLayoutId id="2147483688" r:id="rId18"/>
    <p:sldLayoutId id="2147483689" r:id="rId19"/>
    <p:sldLayoutId id="2147483710" r:id="rId20"/>
    <p:sldLayoutId id="2147483709" r:id="rId21"/>
    <p:sldLayoutId id="2147483718" r:id="rId22"/>
    <p:sldLayoutId id="2147483691" r:id="rId23"/>
    <p:sldLayoutId id="2147483711" r:id="rId24"/>
    <p:sldLayoutId id="2147483687" r:id="rId25"/>
    <p:sldLayoutId id="2147483692" r:id="rId26"/>
    <p:sldLayoutId id="2147483657" r:id="rId27"/>
    <p:sldLayoutId id="2147483700" r:id="rId28"/>
    <p:sldLayoutId id="2147483701" r:id="rId29"/>
    <p:sldLayoutId id="2147483695" r:id="rId30"/>
    <p:sldLayoutId id="2147483694" r:id="rId31"/>
    <p:sldLayoutId id="2147483668" r:id="rId32"/>
    <p:sldLayoutId id="2147483719" r:id="rId33"/>
  </p:sldLayoutIdLst>
  <p:transition spd="med"/>
  <p:hf hdr="0" ftr="0" dt="0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000" b="0" i="0" u="none" strike="noStrike" cap="none" spc="0" normalizeH="0" baseline="0">
          <a:ln>
            <a:noFill/>
          </a:ln>
          <a:solidFill>
            <a:schemeClr val="tx1">
              <a:alpha val="80018"/>
            </a:schemeClr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85725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1714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257175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3429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428625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51435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600075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68580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0"/>
        </a:spcBef>
        <a:spcAft>
          <a:spcPts val="825"/>
        </a:spcAft>
        <a:buClrTx/>
        <a:buSzPct val="75000"/>
        <a:buFontTx/>
        <a:buChar char="•"/>
        <a:tabLst/>
        <a:defRPr kumimoji="0" sz="1500" b="0" i="0" u="none" strike="noStrike" cap="none" spc="0" normalizeH="0" baseline="0">
          <a:ln>
            <a:noFill/>
          </a:ln>
          <a:solidFill>
            <a:schemeClr val="tx1"/>
          </a:solidFill>
          <a:effectLst/>
          <a:uFillTx/>
          <a:latin typeface="Lato Bold"/>
          <a:ea typeface="Lato Bold"/>
          <a:cs typeface="Lato Bold"/>
          <a:sym typeface="BrownStd-Light"/>
        </a:defRPr>
      </a:lvl1pPr>
      <a:lvl2pPr marL="476250" marR="0" indent="-238125" algn="l" defTabSz="309563" latinLnBrk="0">
        <a:lnSpc>
          <a:spcPct val="100000"/>
        </a:lnSpc>
        <a:spcBef>
          <a:spcPts val="0"/>
        </a:spcBef>
        <a:spcAft>
          <a:spcPts val="825"/>
        </a:spcAft>
        <a:buClrTx/>
        <a:buSzPct val="75000"/>
        <a:buFontTx/>
        <a:buChar char="•"/>
        <a:tabLst/>
        <a:defRPr kumimoji="0" sz="1350" b="0" i="0" u="none" strike="noStrike" cap="none" spc="0" normalizeH="0" baseline="0" dirty="0">
          <a:ln>
            <a:noFill/>
          </a:ln>
          <a:solidFill>
            <a:srgbClr val="151F26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714375" marR="0" indent="-238125" algn="l" defTabSz="309563" latinLnBrk="0">
        <a:lnSpc>
          <a:spcPct val="100000"/>
        </a:lnSpc>
        <a:spcBef>
          <a:spcPts val="0"/>
        </a:spcBef>
        <a:spcAft>
          <a:spcPts val="825"/>
        </a:spcAft>
        <a:buClrTx/>
        <a:buSzPct val="75000"/>
        <a:buFontTx/>
        <a:buChar char="•"/>
        <a:tabLst/>
        <a:defRPr kumimoji="0" sz="1350" b="0" i="0" u="none" strike="noStrike" cap="none" spc="0" normalizeH="0" baseline="0" dirty="0">
          <a:ln>
            <a:noFill/>
          </a:ln>
          <a:solidFill>
            <a:srgbClr val="151F26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952500" marR="0" indent="-238125" algn="l" defTabSz="309563" latinLnBrk="0">
        <a:lnSpc>
          <a:spcPct val="100000"/>
        </a:lnSpc>
        <a:spcBef>
          <a:spcPts val="0"/>
        </a:spcBef>
        <a:spcAft>
          <a:spcPts val="825"/>
        </a:spcAft>
        <a:buClrTx/>
        <a:buSzPct val="75000"/>
        <a:buFontTx/>
        <a:buChar char="•"/>
        <a:tabLst/>
        <a:defRPr kumimoji="0" sz="1350" b="0" i="0" u="none" strike="noStrike" cap="none" spc="0" normalizeH="0" baseline="0" dirty="0">
          <a:ln>
            <a:noFill/>
          </a:ln>
          <a:solidFill>
            <a:srgbClr val="151F26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190625" marR="0" indent="-238125" algn="l" defTabSz="309563" latinLnBrk="0">
        <a:lnSpc>
          <a:spcPct val="100000"/>
        </a:lnSpc>
        <a:spcBef>
          <a:spcPts val="0"/>
        </a:spcBef>
        <a:spcAft>
          <a:spcPts val="825"/>
        </a:spcAft>
        <a:buClrTx/>
        <a:buSzPct val="75000"/>
        <a:buFontTx/>
        <a:buChar char="•"/>
        <a:tabLst/>
        <a:defRPr kumimoji="0" sz="1350" b="0" i="0" u="none" strike="noStrike" cap="none" spc="0" normalizeH="0" baseline="0" dirty="0">
          <a:ln>
            <a:noFill/>
          </a:ln>
          <a:solidFill>
            <a:srgbClr val="151F26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42875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166687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190500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14312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616" userDrawn="1">
          <p15:clr>
            <a:srgbClr val="F26B43"/>
          </p15:clr>
        </p15:guide>
        <p15:guide id="5" pos="5472" userDrawn="1">
          <p15:clr>
            <a:srgbClr val="F26B43"/>
          </p15:clr>
        </p15:guide>
        <p15:guide id="6" pos="432" userDrawn="1">
          <p15:clr>
            <a:srgbClr val="F26B43"/>
          </p15:clr>
        </p15:guide>
        <p15:guide id="7" pos="5328" userDrawn="1">
          <p15:clr>
            <a:srgbClr val="F26B43"/>
          </p15:clr>
        </p15:guide>
        <p15:guide id="8" pos="3024" userDrawn="1">
          <p15:clr>
            <a:srgbClr val="F26B43"/>
          </p15:clr>
        </p15:guide>
        <p15:guide id="9" pos="2736" userDrawn="1">
          <p15:clr>
            <a:srgbClr val="F26B43"/>
          </p15:clr>
        </p15:guide>
        <p15:guide id="10" pos="417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orient="horz" pos="132" userDrawn="1">
          <p15:clr>
            <a:srgbClr val="F26B43"/>
          </p15:clr>
        </p15:guide>
        <p15:guide id="13" orient="horz" pos="276" userDrawn="1">
          <p15:clr>
            <a:srgbClr val="F26B43"/>
          </p15:clr>
        </p15:guide>
        <p15:guide id="14" orient="horz" pos="3108" userDrawn="1">
          <p15:clr>
            <a:srgbClr val="F26B43"/>
          </p15:clr>
        </p15:guide>
        <p15:guide id="15" orient="horz" pos="2964" userDrawn="1">
          <p15:clr>
            <a:srgbClr val="F26B43"/>
          </p15:clr>
        </p15:guide>
        <p15:guide id="16" orient="horz" pos="924" userDrawn="1">
          <p15:clr>
            <a:srgbClr val="F26B43"/>
          </p15:clr>
        </p15:guide>
        <p15:guide id="17" orient="horz" pos="7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image" Target="../media/image18.emf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hyperlink" Target="http://tools.ietf.org/html/rfc674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Works </a:t>
            </a:r>
            <a:r>
              <a:rPr lang="mr-IN" dirty="0" smtClean="0"/>
              <a:t>–</a:t>
            </a:r>
            <a:r>
              <a:rPr lang="en-US" dirty="0" smtClean="0"/>
              <a:t> Jump Start Java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444" y="3209545"/>
            <a:ext cx="6845056" cy="926901"/>
          </a:xfrm>
        </p:spPr>
        <p:txBody>
          <a:bodyPr/>
          <a:lstStyle/>
          <a:p>
            <a:r>
              <a:rPr lang="is-IS" dirty="0" smtClean="0"/>
              <a:t>Ryan Schaller, Kyle Adams</a:t>
            </a:r>
            <a:endParaRPr lang="is-I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543301" y="1765300"/>
            <a:ext cx="4190999" cy="279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1) </a:t>
            </a:r>
            <a:r>
              <a:rPr lang="en-US" sz="2000" b="1" dirty="0" smtClean="0"/>
              <a:t>Introduction</a:t>
            </a:r>
            <a:r>
              <a:rPr lang="en-US" sz="2000" b="1" dirty="0"/>
              <a:t> </a:t>
            </a:r>
            <a:br>
              <a:rPr lang="en-US" sz="2000" b="1" dirty="0"/>
            </a:br>
            <a:r>
              <a:rPr lang="en-US" sz="2000" dirty="0" smtClean="0"/>
              <a:t>2) </a:t>
            </a:r>
            <a:r>
              <a:rPr lang="en-US" sz="2000" b="1" dirty="0"/>
              <a:t>Developer Console Setup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3) </a:t>
            </a:r>
            <a:r>
              <a:rPr lang="en-US" sz="2000" b="1" dirty="0"/>
              <a:t>Sample Java Project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b="1" dirty="0" smtClean="0"/>
              <a:t>4) Questions</a:t>
            </a:r>
            <a:r>
              <a:rPr lang="en-US" sz="2000" dirty="0"/>
              <a:t> 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sp>
        <p:nvSpPr>
          <p:cNvPr id="5" name="Shape 276"/>
          <p:cNvSpPr txBox="1">
            <a:spLocks/>
          </p:cNvSpPr>
          <p:nvPr/>
        </p:nvSpPr>
        <p:spPr>
          <a:xfrm>
            <a:off x="4051301" y="599694"/>
            <a:ext cx="1904999" cy="857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rIns="228600" anchor="b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ctr" hangingPunct="1"/>
            <a:r>
              <a:rPr lang="en-US" smtClean="0"/>
              <a:t>Agenda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78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914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72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92546" y="146304"/>
            <a:ext cx="4849368" cy="4849368"/>
            <a:chOff x="3733800" y="-65532"/>
            <a:chExt cx="5209032" cy="5209032"/>
          </a:xfrm>
        </p:grpSpPr>
        <p:pic>
          <p:nvPicPr>
            <p:cNvPr id="42" name="first-03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second-07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third-08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forth-09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4" name="five2-10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6" name="five-11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8" name="five-12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3800" y="-65532"/>
              <a:ext cx="5209032" cy="52090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7" name="Shape 282"/>
          <p:cNvSpPr txBox="1">
            <a:spLocks/>
          </p:cNvSpPr>
          <p:nvPr/>
        </p:nvSpPr>
        <p:spPr>
          <a:xfrm>
            <a:off x="675797" y="2343150"/>
            <a:ext cx="3469317" cy="7655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rIns="228600" anchor="b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tx1">
                    <a:alpha val="80018"/>
                  </a:scheme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Box, one </a:t>
            </a:r>
            <a:r>
              <a:rPr lang="en-US" sz="2800" dirty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platform </a:t>
            </a:r>
            <a: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/>
            </a:r>
            <a:b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</a:br>
            <a: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that </a:t>
            </a:r>
            <a:r>
              <a:rPr lang="en-US" sz="2800" dirty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works for </a:t>
            </a:r>
            <a: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/>
            </a:r>
            <a:b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</a:br>
            <a:r>
              <a:rPr lang="en-US" sz="2800" dirty="0" smtClean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all </a:t>
            </a:r>
            <a:r>
              <a:rPr lang="en-US" sz="2800" dirty="0">
                <a:solidFill>
                  <a:srgbClr val="4D4E4F"/>
                </a:solidFill>
                <a:latin typeface="Lato Light" charset="0"/>
                <a:ea typeface="Lato Light" charset="0"/>
                <a:cs typeface="Lato Light" charset="0"/>
                <a:sym typeface="Helvetica Light"/>
              </a:rPr>
              <a:t>your content</a:t>
            </a:r>
            <a:endParaRPr lang="en-US" sz="2800" dirty="0">
              <a:solidFill>
                <a:srgbClr val="4D4E4F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6" name="Shape 453"/>
          <p:cNvSpPr/>
          <p:nvPr/>
        </p:nvSpPr>
        <p:spPr>
          <a:xfrm>
            <a:off x="5831709" y="1972490"/>
            <a:ext cx="1373660" cy="1079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2" tIns="27092" rIns="27092" bIns="27092"/>
          <a:lstStyle>
            <a:lvl1pPr algn="ctr" defTabSz="914400">
              <a:lnSpc>
                <a:spcPct val="100000"/>
              </a:lnSpc>
              <a:spcBef>
                <a:spcPts val="0"/>
              </a:spcBef>
              <a:defRPr sz="900" spc="0">
                <a:solidFill>
                  <a:srgbClr val="1C1F22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Content</a:t>
            </a: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Metadat</a:t>
            </a:r>
            <a:r>
              <a:rPr lang="en-US" sz="1200" dirty="0" smtClean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a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Collaboration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Workflow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109" y="2889089"/>
            <a:ext cx="166482" cy="16648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086" y="2617961"/>
            <a:ext cx="160240" cy="1701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892" y="2089329"/>
            <a:ext cx="144629" cy="14462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819" y="2371874"/>
            <a:ext cx="126774" cy="126774"/>
          </a:xfrm>
          <a:prstGeom prst="rect">
            <a:avLst/>
          </a:prstGeom>
        </p:spPr>
      </p:pic>
      <p:pic>
        <p:nvPicPr>
          <p:cNvPr id="81" name="image35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9690" y="2062784"/>
            <a:ext cx="229269" cy="22926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2" name="Rectangle 81"/>
          <p:cNvSpPr/>
          <p:nvPr/>
        </p:nvSpPr>
        <p:spPr>
          <a:xfrm>
            <a:off x="4266202" y="2348785"/>
            <a:ext cx="715260" cy="20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pc="0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Compliance</a:t>
            </a:r>
          </a:p>
        </p:txBody>
      </p:sp>
      <p:pic>
        <p:nvPicPr>
          <p:cNvPr id="83" name="image37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956" y="3364312"/>
            <a:ext cx="223010" cy="223010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4" name="Rectangle 83"/>
          <p:cNvSpPr/>
          <p:nvPr/>
        </p:nvSpPr>
        <p:spPr>
          <a:xfrm>
            <a:off x="6567819" y="3629418"/>
            <a:ext cx="90996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Data Protection Policies</a:t>
            </a:r>
            <a:endParaRPr lang="en-US" sz="800" spc="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85" name="image41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709" y="823654"/>
            <a:ext cx="280468" cy="28046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6" name="Rectangle 85"/>
          <p:cNvSpPr/>
          <p:nvPr/>
        </p:nvSpPr>
        <p:spPr>
          <a:xfrm>
            <a:off x="5573129" y="1123172"/>
            <a:ext cx="79762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Key </a:t>
            </a:r>
            <a:b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Management</a:t>
            </a:r>
            <a:endParaRPr lang="en-US" sz="800" spc="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87" name="image43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595" y="3361572"/>
            <a:ext cx="241597" cy="241596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8" name="Rectangle 87"/>
          <p:cNvSpPr/>
          <p:nvPr/>
        </p:nvSpPr>
        <p:spPr>
          <a:xfrm>
            <a:off x="4705693" y="3633086"/>
            <a:ext cx="86140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Information Governance</a:t>
            </a:r>
            <a:endParaRPr lang="en-US" sz="800" spc="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89" name="image45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702" y="1670279"/>
            <a:ext cx="251518" cy="251517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0" name="Rectangle 89"/>
          <p:cNvSpPr/>
          <p:nvPr/>
        </p:nvSpPr>
        <p:spPr>
          <a:xfrm>
            <a:off x="7146278" y="1978121"/>
            <a:ext cx="68036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0" dirty="0" smtClean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rPr>
              <a:t>Data Residency</a:t>
            </a:r>
            <a:endParaRPr lang="en-US" sz="800" spc="0" dirty="0">
              <a:solidFill>
                <a:srgbClr val="FFFFFF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089077" y="542467"/>
            <a:ext cx="4056427" cy="4056427"/>
          </a:xfrm>
          <a:prstGeom prst="ellipse">
            <a:avLst/>
          </a:prstGeom>
          <a:noFill/>
          <a:ln w="12700" cap="flat">
            <a:solidFill>
              <a:srgbClr val="FD627A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2" name="Shape 458"/>
          <p:cNvSpPr/>
          <p:nvPr/>
        </p:nvSpPr>
        <p:spPr>
          <a:xfrm>
            <a:off x="8511434" y="2565622"/>
            <a:ext cx="533315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914400">
              <a:lnSpc>
                <a:spcPct val="100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</a:defRPr>
            </a:lvl1pPr>
          </a:lstStyle>
          <a:p>
            <a:r>
              <a:rPr sz="1400" dirty="0">
                <a:solidFill>
                  <a:srgbClr val="76838E"/>
                </a:solidFill>
                <a:latin typeface="Lato" charset="0"/>
                <a:ea typeface="Lato" charset="0"/>
                <a:cs typeface="Lato" charset="0"/>
              </a:rPr>
              <a:t>API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57" y="2589915"/>
            <a:ext cx="158479" cy="17933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Oval 4"/>
          <p:cNvSpPr/>
          <p:nvPr/>
        </p:nvSpPr>
        <p:spPr>
          <a:xfrm>
            <a:off x="8107404" y="2654197"/>
            <a:ext cx="76200" cy="76200"/>
          </a:xfrm>
          <a:prstGeom prst="ellipse">
            <a:avLst/>
          </a:prstGeom>
          <a:solidFill>
            <a:srgbClr val="FD62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25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89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D094A-2B3A-0047-8EAA-C43635888D18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9"/>
          <p:cNvSpPr>
            <a:spLocks noGrp="1"/>
          </p:cNvSpPr>
          <p:nvPr>
            <p:ph idx="4294967295"/>
          </p:nvPr>
        </p:nvSpPr>
        <p:spPr>
          <a:xfrm>
            <a:off x="343933" y="1099297"/>
            <a:ext cx="8501643" cy="38092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OAuth 2 with JSON Web </a:t>
            </a:r>
            <a:r>
              <a:rPr lang="en-US" sz="1800" b="1" dirty="0" smtClean="0"/>
              <a:t>Tokens</a:t>
            </a:r>
          </a:p>
          <a:p>
            <a:pPr lvl="1"/>
            <a:r>
              <a:rPr lang="en-US" sz="1650" dirty="0"/>
              <a:t>OAuth 2 with JSON Web Tokens enables an application to connect directly to Box and obtain authorization to access files and folders without requiring users to log in. Using OAuth 2 with JSON Web Tokens an application can provide Box features without users even being aware that Box exists.</a:t>
            </a:r>
          </a:p>
          <a:p>
            <a:r>
              <a:rPr lang="en-US" sz="1800" b="1" dirty="0" smtClean="0"/>
              <a:t>OAuth </a:t>
            </a:r>
            <a:r>
              <a:rPr lang="en-US" sz="1800" b="1" dirty="0"/>
              <a:t>2</a:t>
            </a:r>
          </a:p>
          <a:p>
            <a:pPr lvl="1"/>
            <a:r>
              <a:rPr lang="en-US" sz="1650" b="1" dirty="0"/>
              <a:t>OAuth 2</a:t>
            </a:r>
            <a:r>
              <a:rPr lang="en-US" sz="1650" dirty="0"/>
              <a:t> requires a user to log in to Box and grant your application permission to access files and folders. </a:t>
            </a:r>
            <a:r>
              <a:rPr lang="en-US" sz="1650" dirty="0">
                <a:hlinkClick r:id="rId2"/>
              </a:rPr>
              <a:t>The OAuth 2 standard</a:t>
            </a:r>
            <a:r>
              <a:rPr lang="en-US" sz="1650" dirty="0"/>
              <a:t> defines a </a:t>
            </a:r>
            <a:r>
              <a:rPr lang="en-US" sz="1650" b="1" dirty="0"/>
              <a:t>three-legged authentication process</a:t>
            </a:r>
            <a:r>
              <a:rPr lang="en-US" sz="1650" dirty="0"/>
              <a:t>; Box conforms to this process.</a:t>
            </a:r>
            <a:endParaRPr lang="en-US" sz="1650" b="1" dirty="0" smtClean="0">
              <a:latin typeface="+mj-lt"/>
            </a:endParaRPr>
          </a:p>
          <a:p>
            <a:r>
              <a:rPr lang="en-US" sz="1800" b="1" dirty="0" smtClean="0">
                <a:latin typeface="+mj-lt"/>
              </a:rPr>
              <a:t>Token Exchange</a:t>
            </a:r>
          </a:p>
          <a:p>
            <a:pPr lvl="1"/>
            <a:r>
              <a:rPr lang="en-US" sz="1650" dirty="0" smtClean="0">
                <a:latin typeface="+mj-lt"/>
              </a:rPr>
              <a:t>Token Exchange is a </a:t>
            </a:r>
            <a:r>
              <a:rPr lang="en-US" sz="1650" dirty="0">
                <a:latin typeface="+mj-lt"/>
              </a:rPr>
              <a:t>mechanism to exchange a parent token (Managed/App User, Service Account or App Token) for a child token, which is scoped down to the the minimum set of required permissions so it can be securely sent down to the client without elevating client privileges. </a:t>
            </a:r>
            <a:endParaRPr lang="en-US" sz="1800" dirty="0" smtClean="0">
              <a:latin typeface="+mj-lt"/>
            </a:endParaRPr>
          </a:p>
          <a:p>
            <a:endParaRPr lang="en-US" sz="1950" dirty="0" smtClean="0">
              <a:latin typeface="+mj-lt"/>
            </a:endParaRPr>
          </a:p>
          <a:p>
            <a:pPr lvl="1"/>
            <a:endParaRPr lang="en-US" sz="1199" dirty="0" smtClean="0"/>
          </a:p>
          <a:p>
            <a:endParaRPr lang="en-US" sz="1598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06379"/>
          </a:xfrm>
        </p:spPr>
        <p:txBody>
          <a:bodyPr lIns="228600" rIns="228600" anchor="t"/>
          <a:lstStyle/>
          <a:p>
            <a:r>
              <a:rPr lang="en-US" sz="3200" dirty="0"/>
              <a:t>Token </a:t>
            </a:r>
            <a:r>
              <a:rPr lang="en-US" sz="3200" dirty="0" smtClean="0"/>
              <a:t>Overview</a:t>
            </a:r>
            <a:endParaRPr kumimoji="0" lang="en-US" sz="3000" dirty="0">
              <a:solidFill>
                <a:schemeClr val="tx1">
                  <a:alpha val="80018"/>
                </a:schemeClr>
              </a:solidFill>
              <a:latin typeface="+mj-lt"/>
              <a:ea typeface="Lato Heavy"/>
              <a:cs typeface="Lato Heavy"/>
            </a:endParaRPr>
          </a:p>
        </p:txBody>
      </p:sp>
    </p:spTree>
    <p:extLst>
      <p:ext uri="{BB962C8B-B14F-4D97-AF65-F5344CB8AC3E}">
        <p14:creationId xmlns:p14="http://schemas.microsoft.com/office/powerpoint/2010/main" val="14291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875212"/>
            <a:ext cx="6904654" cy="33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0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457200" y="1825534"/>
            <a:ext cx="8229600" cy="1492432"/>
          </a:xfrm>
        </p:spPr>
        <p:txBody>
          <a:bodyPr/>
          <a:lstStyle/>
          <a:p>
            <a:r>
              <a:rPr lang="en-US" smtClean="0"/>
              <a:t>Developer Console</a:t>
            </a:r>
            <a:br>
              <a:rPr lang="en-US" smtClean="0"/>
            </a:br>
            <a:r>
              <a:rPr lang="en-US" smtClean="0"/>
              <a:t>&amp;</a:t>
            </a:r>
            <a:br>
              <a:rPr lang="en-US" smtClean="0"/>
            </a:br>
            <a:r>
              <a:rPr lang="en-US" smtClean="0"/>
              <a:t>Sample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White">
  <a:themeElements>
    <a:clrScheme name="Custom 7">
      <a:dk1>
        <a:srgbClr val="151F26"/>
      </a:dk1>
      <a:lt1>
        <a:srgbClr val="DDE6ED"/>
      </a:lt1>
      <a:dk2>
        <a:srgbClr val="002847"/>
      </a:dk2>
      <a:lt2>
        <a:srgbClr val="8EA6B2"/>
      </a:lt2>
      <a:accent1>
        <a:srgbClr val="0061D5"/>
      </a:accent1>
      <a:accent2>
        <a:srgbClr val="5FC9CF"/>
      </a:accent2>
      <a:accent3>
        <a:srgbClr val="FC6179"/>
      </a:accent3>
      <a:accent4>
        <a:srgbClr val="F8D371"/>
      </a:accent4>
      <a:accent5>
        <a:srgbClr val="5CB080"/>
      </a:accent5>
      <a:accent6>
        <a:srgbClr val="6E47DC"/>
      </a:accent6>
      <a:hlink>
        <a:srgbClr val="0000FF"/>
      </a:hlink>
      <a:folHlink>
        <a:srgbClr val="5CB080"/>
      </a:folHlink>
    </a:clrScheme>
    <a:fontScheme name="Test">
      <a:majorFont>
        <a:latin typeface="Lato Heavy"/>
        <a:ea typeface=""/>
        <a:cs typeface=""/>
      </a:majorFont>
      <a:minorFont>
        <a:latin typeface="Lato Light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110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dirty="0" smtClean="0">
            <a:ln>
              <a:noFill/>
            </a:ln>
            <a:solidFill>
              <a:srgbClr val="323333"/>
            </a:solidFill>
            <a:effectLst/>
            <a:uFillTx/>
            <a:latin typeface="+mn-lt"/>
            <a:ea typeface="+mj-ea"/>
            <a:cs typeface="+mj-cs"/>
            <a:sym typeface="BrownStd-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16575</TotalTime>
  <Words>100</Words>
  <Application>Microsoft Macintosh PowerPoint</Application>
  <PresentationFormat>On-screen Show (16:9)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Medium</vt:lpstr>
      <vt:lpstr>Lato Regular</vt:lpstr>
      <vt:lpstr>Lato Semibold</vt:lpstr>
      <vt:lpstr>Lucida Grande</vt:lpstr>
      <vt:lpstr>White</vt:lpstr>
      <vt:lpstr>Box Works – Jump Start Java</vt:lpstr>
      <vt:lpstr>1) Introduction  2) Developer Console Setup 3) Sample Java Project  4) Questions   </vt:lpstr>
      <vt:lpstr>PowerPoint Presentation</vt:lpstr>
      <vt:lpstr>PowerPoint Presentation</vt:lpstr>
      <vt:lpstr>Token Overview</vt:lpstr>
      <vt:lpstr>PowerPoint Presentation</vt:lpstr>
      <vt:lpstr>Developer Console &amp; Sample App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269</cp:revision>
  <dcterms:modified xsi:type="dcterms:W3CDTF">2017-10-11T21:57:51Z</dcterms:modified>
</cp:coreProperties>
</file>